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5103" autoAdjust="0"/>
  </p:normalViewPr>
  <p:slideViewPr>
    <p:cSldViewPr>
      <p:cViewPr varScale="1">
        <p:scale>
          <a:sx n="124" d="100"/>
          <a:sy n="124" d="100"/>
        </p:scale>
        <p:origin x="-128" y="-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Briefing Title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Date: DD MMM YYYY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197600" y="4679576"/>
            <a:ext cx="5384800" cy="1676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Presenter’s Name</a:t>
            </a:r>
            <a:br>
              <a:rPr lang="en-US" dirty="0" smtClean="0"/>
            </a:br>
            <a:r>
              <a:rPr lang="en-US" dirty="0" smtClean="0"/>
              <a:t>Company/Organization</a:t>
            </a:r>
          </a:p>
          <a:p>
            <a:pPr lvl="0"/>
            <a:endParaRPr lang="en-US" dirty="0" smtClean="0"/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GOMACTech-2019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3039" y="106963"/>
            <a:ext cx="2192657" cy="217903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  <a:endParaRPr lang="en-US" sz="2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2192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19202"/>
            <a:ext cx="6815667" cy="51815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438401"/>
            <a:ext cx="4011084" cy="39623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19200"/>
            <a:ext cx="7315200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3"/>
          <p:cNvSpPr>
            <a:spLocks noChangeArrowheads="1"/>
          </p:cNvSpPr>
          <p:nvPr userDrawn="1"/>
        </p:nvSpPr>
        <p:spPr bwMode="auto">
          <a:xfrm>
            <a:off x="0" y="1079026"/>
            <a:ext cx="12192000" cy="45719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1"/>
            <a:ext cx="5384800" cy="5029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1"/>
            <a:ext cx="5384800" cy="5029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1"/>
            <a:ext cx="5384800" cy="2514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1"/>
            <a:ext cx="5384800" cy="25145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962400"/>
            <a:ext cx="5384800" cy="2514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962400"/>
            <a:ext cx="5384800" cy="25145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1"/>
            <a:ext cx="10972800" cy="239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371601"/>
            <a:ext cx="109728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8095"/>
            <a:ext cx="5386917" cy="4392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08095"/>
            <a:ext cx="5389033" cy="4392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[Intentionally Left Blank]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107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1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110714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6200" y="62897"/>
            <a:ext cx="990600" cy="98444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1125200" y="191869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  <a:endParaRPr lang="en-US" sz="1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2019 </a:t>
            </a:r>
            <a:r>
              <a:rPr lang="en-US" sz="1000" dirty="0" err="1" smtClean="0"/>
              <a:t>GOMACTech</a:t>
            </a:r>
            <a:r>
              <a:rPr lang="en-US" sz="1000" baseline="0" dirty="0" smtClean="0"/>
              <a:t>  |  &lt;Date of Presentation e.g. 25 MAR 2019&gt;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603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correct distribution statement</a:t>
            </a:r>
          </a:p>
          <a:p>
            <a:pPr lvl="1"/>
            <a:r>
              <a:rPr lang="en-US" dirty="0"/>
              <a:t>Examples:  </a:t>
            </a:r>
          </a:p>
          <a:p>
            <a:pPr lvl="1"/>
            <a:r>
              <a:rPr lang="en-US" dirty="0" smtClean="0"/>
              <a:t>‘DISTRIBUTION </a:t>
            </a:r>
            <a:r>
              <a:rPr lang="en-US" dirty="0"/>
              <a:t>STATEMENT A.  Approved for public release: distribution is unlimited. Approval ID: </a:t>
            </a:r>
            <a:r>
              <a:rPr lang="en-US" dirty="0" smtClean="0"/>
              <a:t>XXABW-2018-XXXX.’ </a:t>
            </a:r>
          </a:p>
          <a:p>
            <a:pPr marL="914400" lvl="2" indent="0">
              <a:buNone/>
            </a:pPr>
            <a:r>
              <a:rPr lang="en-US" dirty="0" smtClean="0"/>
              <a:t> 	OR</a:t>
            </a:r>
            <a:endParaRPr lang="en-US" dirty="0"/>
          </a:p>
          <a:p>
            <a:pPr lvl="1"/>
            <a:r>
              <a:rPr lang="en-US" dirty="0" smtClean="0"/>
              <a:t>‘DISTRIBUTION </a:t>
            </a:r>
            <a:r>
              <a:rPr lang="en-US" dirty="0"/>
              <a:t>STATEMENT C.  Distribution authorized to U.S. Government agencies and their contractors (&lt;reason&gt;) (&lt;date of determination</a:t>
            </a:r>
            <a:r>
              <a:rPr lang="en-US" dirty="0" smtClean="0"/>
              <a:t>&gt;).’</a:t>
            </a:r>
            <a:endParaRPr lang="en-US" dirty="0"/>
          </a:p>
          <a:p>
            <a:r>
              <a:rPr lang="en-US" dirty="0"/>
              <a:t>Please be sure that the year on the title slide and slide master reflect the year of GOMAC the presentation will be given. (e.g. </a:t>
            </a:r>
            <a:r>
              <a:rPr lang="en-US" dirty="0" smtClean="0"/>
              <a:t>2019)</a:t>
            </a:r>
            <a:endParaRPr lang="en-US" dirty="0"/>
          </a:p>
          <a:p>
            <a:pPr lvl="1"/>
            <a:r>
              <a:rPr lang="en-US" dirty="0"/>
              <a:t>In MSPPT 2013, click on the ‘View’ ribbon tab then the ‘Slide Master’ button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</TotalTime>
  <Words>31</Words>
  <Application>Microsoft Macintosh PowerPoint</Application>
  <PresentationFormat>Custom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GOMAC</dc:creator>
  <cp:lastModifiedBy>Jodi Buckley</cp:lastModifiedBy>
  <cp:revision>6</cp:revision>
  <dcterms:created xsi:type="dcterms:W3CDTF">2015-11-19T17:43:58Z</dcterms:created>
  <dcterms:modified xsi:type="dcterms:W3CDTF">2018-05-02T15:56:16Z</dcterms:modified>
</cp:coreProperties>
</file>