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5103" autoAdjust="0"/>
  </p:normalViewPr>
  <p:slideViewPr>
    <p:cSldViewPr>
      <p:cViewPr varScale="1">
        <p:scale>
          <a:sx n="124" d="100"/>
          <a:sy n="124" d="100"/>
        </p:scale>
        <p:origin x="-128" y="-3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1FA28-4ABF-468A-A77C-6499CDC2F1AF}" type="datetimeFigureOut">
              <a:rPr lang="en-US" smtClean="0"/>
              <a:t>5/2/18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A84A-AEDB-4C19-93CE-6410AF829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ChangeArrowheads="1"/>
          </p:cNvSpPr>
          <p:nvPr userDrawn="1"/>
        </p:nvSpPr>
        <p:spPr bwMode="auto">
          <a:xfrm>
            <a:off x="6400800" y="3124200"/>
            <a:ext cx="53848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spcBef>
                <a:spcPct val="0"/>
              </a:spcBef>
              <a:buFontTx/>
              <a:buNone/>
              <a:defRPr/>
            </a:pPr>
            <a:endParaRPr lang="en-US" sz="2000" b="1" i="0" dirty="0">
              <a:effectLst/>
              <a:latin typeface="Arial" pitchFamily="34" charset="0"/>
            </a:endParaRP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16000" y="2286000"/>
            <a:ext cx="10160000" cy="1676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8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Briefing Title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1016000" y="3962400"/>
            <a:ext cx="10160000" cy="533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Date: DD MMM YYYY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6197600" y="4679576"/>
            <a:ext cx="5384800" cy="1676400"/>
          </a:xfrm>
          <a:prstGeom prst="rect">
            <a:avLst/>
          </a:prstGeom>
        </p:spPr>
        <p:txBody>
          <a:bodyPr anchor="ctr" anchorCtr="0"/>
          <a:lstStyle>
            <a:lvl1pPr algn="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Presenter’s Name</a:t>
            </a:r>
            <a:br>
              <a:rPr lang="en-US" dirty="0" smtClean="0"/>
            </a:br>
            <a:r>
              <a:rPr lang="en-US" dirty="0" smtClean="0"/>
              <a:t>Company/Organization</a:t>
            </a:r>
          </a:p>
          <a:p>
            <a:pPr lvl="0"/>
            <a:endParaRPr lang="en-US" dirty="0" smtClean="0"/>
          </a:p>
        </p:txBody>
      </p:sp>
      <p:sp>
        <p:nvSpPr>
          <p:cNvPr id="18" name="Text Box 5"/>
          <p:cNvSpPr txBox="1">
            <a:spLocks noChangeArrowheads="1"/>
          </p:cNvSpPr>
          <p:nvPr userDrawn="1"/>
        </p:nvSpPr>
        <p:spPr bwMode="auto">
          <a:xfrm>
            <a:off x="2255574" y="6477000"/>
            <a:ext cx="7680853" cy="23083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rPr>
              <a:t>Distribution Statement</a:t>
            </a:r>
            <a:endParaRPr lang="en-US" sz="900" dirty="0" smtClean="0">
              <a:solidFill>
                <a:schemeClr val="tx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1957492" y="727502"/>
            <a:ext cx="82770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GOMACTech-2019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3039" y="106963"/>
            <a:ext cx="2192657" cy="217903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66145" y="5751493"/>
            <a:ext cx="155658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28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  <a:endParaRPr lang="en-US" sz="28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55241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895601"/>
            <a:ext cx="10972800" cy="1079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33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21920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219202"/>
            <a:ext cx="6815667" cy="51815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438401"/>
            <a:ext cx="4011084" cy="39623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692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102225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219200"/>
            <a:ext cx="7315200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668963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154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3"/>
          <p:cNvSpPr>
            <a:spLocks noChangeArrowheads="1"/>
          </p:cNvSpPr>
          <p:nvPr userDrawn="1"/>
        </p:nvSpPr>
        <p:spPr bwMode="auto">
          <a:xfrm>
            <a:off x="0" y="1079026"/>
            <a:ext cx="12192000" cy="45719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60486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6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729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1"/>
            <a:ext cx="5384800" cy="50291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1"/>
            <a:ext cx="5384800" cy="50291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92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1"/>
            <a:ext cx="5384800" cy="25145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1"/>
            <a:ext cx="5384800" cy="25145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609600" y="3962400"/>
            <a:ext cx="5384800" cy="25145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6197600" y="3962400"/>
            <a:ext cx="5384800" cy="25145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92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3733801"/>
            <a:ext cx="10972800" cy="239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371601"/>
            <a:ext cx="10972800" cy="236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62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08095"/>
            <a:ext cx="5386917" cy="4392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371600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008095"/>
            <a:ext cx="5389033" cy="4392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65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72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895600"/>
            <a:ext cx="10972800" cy="1143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000" b="1" baseline="0"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[Intentionally Left Blank]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132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1"/>
            <a:ext cx="10058400" cy="1079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10972800" cy="501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 userDrawn="1"/>
        </p:nvSpPr>
        <p:spPr bwMode="auto">
          <a:xfrm>
            <a:off x="2255574" y="6477000"/>
            <a:ext cx="7680853" cy="23083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rPr>
              <a:t>Distribution Statement</a:t>
            </a:r>
            <a:endParaRPr lang="en-US" sz="900" dirty="0" smtClean="0">
              <a:solidFill>
                <a:schemeClr val="tx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8" name="Text Box 49"/>
          <p:cNvSpPr txBox="1">
            <a:spLocks noChangeArrowheads="1"/>
          </p:cNvSpPr>
          <p:nvPr userDrawn="1"/>
        </p:nvSpPr>
        <p:spPr bwMode="auto">
          <a:xfrm>
            <a:off x="9753600" y="6550224"/>
            <a:ext cx="2438400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</a:pPr>
            <a:fld id="{FECCACFC-A1DF-4E05-81FF-9C3E99D1E2C5}" type="slidenum">
              <a:rPr lang="en-US" sz="1400" b="0">
                <a:latin typeface="Arial Narrow" panose="020B0606020202030204" pitchFamily="34" charset="0"/>
                <a:cs typeface="Arial" pitchFamily="34" charset="0"/>
              </a:rPr>
              <a:pPr algn="r">
                <a:spcBef>
                  <a:spcPct val="50000"/>
                </a:spcBef>
              </a:pPr>
              <a:t>‹#›</a:t>
            </a:fld>
            <a:endParaRPr lang="en-US" sz="1400" b="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7" name="AutoShape 7"/>
          <p:cNvCxnSpPr>
            <a:cxnSpLocks noChangeShapeType="1"/>
          </p:cNvCxnSpPr>
          <p:nvPr userDrawn="1"/>
        </p:nvCxnSpPr>
        <p:spPr bwMode="auto">
          <a:xfrm>
            <a:off x="0" y="1107140"/>
            <a:ext cx="12192000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6200" y="62897"/>
            <a:ext cx="990600" cy="984447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1125200" y="191869"/>
            <a:ext cx="10623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8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18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  <a:endParaRPr lang="en-US" sz="18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596390"/>
            <a:ext cx="31582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2019 </a:t>
            </a:r>
            <a:r>
              <a:rPr lang="en-US" sz="1000" dirty="0" err="1" smtClean="0"/>
              <a:t>GOMACTech</a:t>
            </a:r>
            <a:r>
              <a:rPr lang="en-US" sz="1000" baseline="0" dirty="0" smtClean="0"/>
              <a:t>  |  &lt;Date of Presentation e.g. 25 MAR 2019&gt;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1151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61" r:id="rId6"/>
    <p:sldLayoutId id="2147483653" r:id="rId7"/>
    <p:sldLayoutId id="2147483654" r:id="rId8"/>
    <p:sldLayoutId id="2147483655" r:id="rId9"/>
    <p:sldLayoutId id="2147483660" r:id="rId10"/>
    <p:sldLayoutId id="2147483656" r:id="rId11"/>
    <p:sldLayoutId id="2147483657" r:id="rId12"/>
    <p:sldLayoutId id="2147483658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6030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correct distribution statement</a:t>
            </a:r>
          </a:p>
          <a:p>
            <a:pPr lvl="1"/>
            <a:r>
              <a:rPr lang="en-US" dirty="0"/>
              <a:t>Examples:  </a:t>
            </a:r>
          </a:p>
          <a:p>
            <a:pPr lvl="1"/>
            <a:r>
              <a:rPr lang="en-US" dirty="0" smtClean="0"/>
              <a:t>‘DISTRIBUTION </a:t>
            </a:r>
            <a:r>
              <a:rPr lang="en-US" dirty="0"/>
              <a:t>STATEMENT A.  Approved for public release: distribution is unlimited. Approval ID: </a:t>
            </a:r>
            <a:r>
              <a:rPr lang="en-US" dirty="0" smtClean="0"/>
              <a:t>XXABW-2018-XXXX.’ </a:t>
            </a:r>
          </a:p>
          <a:p>
            <a:pPr marL="914400" lvl="2" indent="0">
              <a:buNone/>
            </a:pPr>
            <a:r>
              <a:rPr lang="en-US" dirty="0" smtClean="0"/>
              <a:t> 	OR</a:t>
            </a:r>
            <a:endParaRPr lang="en-US" dirty="0"/>
          </a:p>
          <a:p>
            <a:pPr lvl="1"/>
            <a:r>
              <a:rPr lang="en-US" dirty="0" smtClean="0"/>
              <a:t>‘DISTRIBUTION </a:t>
            </a:r>
            <a:r>
              <a:rPr lang="en-US" dirty="0"/>
              <a:t>STATEMENT C.  Distribution authorized to U.S. Government agencies and their contractors (&lt;reason&gt;) (&lt;date of determination</a:t>
            </a:r>
            <a:r>
              <a:rPr lang="en-US" dirty="0" smtClean="0"/>
              <a:t>&gt;).’</a:t>
            </a:r>
            <a:endParaRPr lang="en-US" dirty="0"/>
          </a:p>
          <a:p>
            <a:r>
              <a:rPr lang="en-US" dirty="0"/>
              <a:t>Please be sure that the year on the title slide and slide master reflect the year of GOMAC the presentation will be given. (e.g. </a:t>
            </a:r>
            <a:r>
              <a:rPr lang="en-US" dirty="0" smtClean="0"/>
              <a:t>2019)</a:t>
            </a:r>
            <a:endParaRPr lang="en-US" dirty="0"/>
          </a:p>
          <a:p>
            <a:pPr lvl="1"/>
            <a:r>
              <a:rPr lang="en-US" dirty="0"/>
              <a:t>In MSPPT 2013, click on the ‘View’ ribbon tab then the ‘Slide Master’ button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3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3635</TotalTime>
  <Words>31</Words>
  <Application>Microsoft Macintosh PowerPoint</Application>
  <PresentationFormat>Custom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GOMACTech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GOMAC</dc:creator>
  <cp:lastModifiedBy>Jodi Buckley</cp:lastModifiedBy>
  <cp:revision>6</cp:revision>
  <dcterms:created xsi:type="dcterms:W3CDTF">2015-11-19T17:43:58Z</dcterms:created>
  <dcterms:modified xsi:type="dcterms:W3CDTF">2018-05-02T15:56:16Z</dcterms:modified>
</cp:coreProperties>
</file>